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71" r:id="rId7"/>
    <p:sldId id="275" r:id="rId8"/>
    <p:sldId id="272" r:id="rId9"/>
    <p:sldId id="273" r:id="rId10"/>
    <p:sldId id="274" r:id="rId11"/>
    <p:sldId id="267" r:id="rId12"/>
    <p:sldId id="268" r:id="rId13"/>
    <p:sldId id="269" r:id="rId14"/>
    <p:sldId id="270" r:id="rId15"/>
    <p:sldId id="260" r:id="rId16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5"/>
    <p:restoredTop sz="94679"/>
  </p:normalViewPr>
  <p:slideViewPr>
    <p:cSldViewPr snapToGrid="0" snapToObjects="1">
      <p:cViewPr>
        <p:scale>
          <a:sx n="229" d="100"/>
          <a:sy n="229" d="100"/>
        </p:scale>
        <p:origin x="1056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2E472-96C4-C841-86EF-38678AC6D1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B4C5A9-34A2-8B43-ACA7-B97B01DF75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0E54A-8EE2-8F4C-8CE6-8E4D6E8EC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3AEDF-1657-C745-A255-7A630AD99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8F386-3574-024A-BA27-10D89857C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299227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5EDA-29E4-4F40-9538-08852F4D2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666493-D8A2-194E-AB44-BDE53BE0B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9522F-05AA-464F-81EE-6AF8C20C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AF613-DDE6-524D-B8A0-646DD6A05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E2532-DEE0-9946-99CA-EF66BB98B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737619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762F19-DD3F-5B46-96F0-3C9389E8A0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123057-785B-1645-A04B-9E640322D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95A44-439D-FD4B-B060-802D707BA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BBFFC-3DD2-1842-B45B-A773B7327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305CF-CB6A-5A47-8B52-528CD822F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63485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07F95-0F4C-1442-AE8C-F8E11036A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2EDBD-6E5A-6A41-8751-B62CC8FF7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78750-AB82-4149-A647-319B88C78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65FFF-4554-FE44-98E8-B09774A87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C117A-7891-9147-8A0A-7312A276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0129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12860-10F6-034A-8F5D-77B97FA4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F46F8-580D-054B-8990-62EEB1BD5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1BAD4-48A4-DB40-A6C6-F52C5DE95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50E44-49F4-7D42-A575-A92442EB1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8830E-E716-E348-959C-D50021446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67700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8A132-5ED6-FB4A-A579-9A78DC45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BF473-C4FC-A446-AF9C-0C4564B964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206289-9AEE-734C-9606-C5E5A48C4F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7527B1-D945-9941-AC0A-1E5657AFA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6BAFD4-C71B-444B-BB6B-681E9AD0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ED680-8C9F-2947-84A0-0F6990C7D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39333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6D22B-DD14-5B46-A562-46339BB8C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F5C32-1288-434C-BCAB-55D4C6080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830558-4FE1-6442-B101-FC50EE5C32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388908-29A5-C449-BBC3-0A38183263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A5AC01-9E43-E24A-BE9A-CE6BFB9071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864B67-54A0-0B4D-8333-6EAD90231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E8D468-7A4D-F149-A31F-22B2FA3A8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C9DD99-5856-DE49-A390-ED216D32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56102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8FCE5-1AF3-A348-AE96-431A4CA37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5BBC65-06DE-034A-B036-BF5FA80BD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965452-46E8-9A43-B4C2-FFE2A2FC8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9203BE-D24F-5D47-893F-7FBD4C1EF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9396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451C4B-4039-754F-9408-A0077B450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F8A4A2-FEAA-DF4A-B8B2-2450A3CB1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8BE52-6028-DC45-914A-314C8A61C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38371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3DA4E-954D-5840-A2AB-B001C2D4A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4BCC-EB46-0D45-973E-17582F4FB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03CF9F-D8E1-734E-8BB6-7B9F494683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58FF5-613B-FD43-922C-BB7ACD438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AD48E0-23BE-2A40-B593-A3C78DBDE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C5943-DEF6-444F-8E15-2A6F11901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06655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9BADE-FA2B-5041-A23E-AE2E3ED7C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E39F36-035C-6A4E-A117-8C3620C803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FD315-D67B-FF41-8B46-730C56D53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D55A-90C5-C440-8C6D-F6E43638C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14ABBF-2507-BA42-9AAE-66977719C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0C60F-69D2-FA48-AF42-500E84B39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14790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E91DEE-B898-A64D-9F45-F7A0FF56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575B6-B987-B14A-A60E-7B5D5D31D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76BEA-F6A7-E847-B611-B2E69E22F5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37F61-88F5-4449-B661-B50BC2E161D5}" type="datetimeFigureOut">
              <a:rPr lang="en-KR" smtClean="0"/>
              <a:t>2022/03/30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5472EE-2657-224A-8216-B8B770EDAC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C14C1-27D0-2A4D-A308-CA0ADDC5A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19898-9B1F-C04D-8E99-CFC3FB1B8C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29528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68E83A2-4EED-9B4C-AB14-CD92B6F32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611" y="1040160"/>
            <a:ext cx="2012220" cy="4357126"/>
          </a:xfrm>
          <a:prstGeom prst="rect">
            <a:avLst/>
          </a:prstGeom>
        </p:spPr>
      </p:pic>
      <p:pic>
        <p:nvPicPr>
          <p:cNvPr id="34" name="Picture 3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E7AA3F8C-10C2-DB46-B3BC-1DF3532E6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8050" y="1040156"/>
            <a:ext cx="2012221" cy="4357129"/>
          </a:xfrm>
          <a:prstGeom prst="rect">
            <a:avLst/>
          </a:prstGeom>
        </p:spPr>
      </p:pic>
      <p:pic>
        <p:nvPicPr>
          <p:cNvPr id="36" name="Picture 35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ECF0B978-C78D-5E4A-ACD8-DB0277620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6330" y="1040157"/>
            <a:ext cx="2012221" cy="4357128"/>
          </a:xfrm>
          <a:prstGeom prst="rect">
            <a:avLst/>
          </a:prstGeom>
        </p:spPr>
      </p:pic>
      <p:pic>
        <p:nvPicPr>
          <p:cNvPr id="40" name="Picture 39" descr="Company name&#10;&#10;Description automatically generated with medium confidence">
            <a:extLst>
              <a:ext uri="{FF2B5EF4-FFF2-40B4-BE49-F238E27FC236}">
                <a16:creationId xmlns:a16="http://schemas.microsoft.com/office/drawing/2014/main" id="{062AFC6E-911B-2747-BBF2-5BC5374490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830" y="1040155"/>
            <a:ext cx="2012222" cy="4357130"/>
          </a:xfrm>
          <a:prstGeom prst="rect">
            <a:avLst/>
          </a:prstGeom>
        </p:spPr>
      </p:pic>
      <p:pic>
        <p:nvPicPr>
          <p:cNvPr id="38" name="Picture 3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2FA43E1-91EF-A745-9ABD-3732FBBE18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455" y="580820"/>
            <a:ext cx="2684972" cy="5237025"/>
          </a:xfrm>
          <a:prstGeom prst="rect">
            <a:avLst/>
          </a:prstGeom>
        </p:spPr>
      </p:pic>
      <p:pic>
        <p:nvPicPr>
          <p:cNvPr id="41" name="Picture 4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AF14C83-FDAE-684F-9ACD-1C57E38CDF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1200" y="580820"/>
            <a:ext cx="2684972" cy="5237025"/>
          </a:xfrm>
          <a:prstGeom prst="rect">
            <a:avLst/>
          </a:prstGeom>
        </p:spPr>
      </p:pic>
      <p:pic>
        <p:nvPicPr>
          <p:cNvPr id="42" name="Picture 41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FCC7CD71-5704-1146-A76F-343B88171D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9006" y="580820"/>
            <a:ext cx="2684972" cy="5237025"/>
          </a:xfrm>
          <a:prstGeom prst="rect">
            <a:avLst/>
          </a:prstGeom>
        </p:spPr>
      </p:pic>
      <p:pic>
        <p:nvPicPr>
          <p:cNvPr id="43" name="Picture 4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AB71F8E5-BFAE-054B-AD20-B962F17A21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7862" y="580820"/>
            <a:ext cx="2684972" cy="523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171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48C8A32-3F0D-F640-A9E0-D78D0F39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720" y="1766332"/>
            <a:ext cx="1944436" cy="3459516"/>
          </a:xfrm>
          <a:prstGeom prst="rect">
            <a:avLst/>
          </a:prstGeom>
        </p:spPr>
      </p:pic>
      <p:pic>
        <p:nvPicPr>
          <p:cNvPr id="14" name="Picture 1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1762B14F-0542-164B-95F8-1163A4C5D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720" y="1766332"/>
            <a:ext cx="1944436" cy="3459516"/>
          </a:xfrm>
          <a:prstGeom prst="rect">
            <a:avLst/>
          </a:prstGeom>
        </p:spPr>
      </p:pic>
      <p:pic>
        <p:nvPicPr>
          <p:cNvPr id="12" name="Picture 1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C9D28025-AF9D-CF46-ADCC-D84985C37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720" y="1766332"/>
            <a:ext cx="1944436" cy="3459518"/>
          </a:xfrm>
          <a:prstGeom prst="rect">
            <a:avLst/>
          </a:prstGeom>
        </p:spPr>
      </p:pic>
      <p:pic>
        <p:nvPicPr>
          <p:cNvPr id="10" name="Picture 9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E563A6A7-EE8D-3944-BCDF-C4E5F93F7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7720" y="1766331"/>
            <a:ext cx="1944437" cy="34595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48462-FA3C-3241-B181-1FBCE8813B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1746" y="1232082"/>
            <a:ext cx="2168197" cy="4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776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48C8A32-3F0D-F640-A9E0-D78D0F39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720" y="1766332"/>
            <a:ext cx="1946726" cy="3463590"/>
          </a:xfrm>
          <a:prstGeom prst="rect">
            <a:avLst/>
          </a:prstGeom>
        </p:spPr>
      </p:pic>
      <p:pic>
        <p:nvPicPr>
          <p:cNvPr id="10" name="Picture 9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E563A6A7-EE8D-3944-BCDF-C4E5F93F7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5559" y="1766697"/>
            <a:ext cx="1973075" cy="3510470"/>
          </a:xfrm>
          <a:prstGeom prst="rect">
            <a:avLst/>
          </a:prstGeom>
        </p:spPr>
      </p:pic>
      <p:pic>
        <p:nvPicPr>
          <p:cNvPr id="12" name="Picture 1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C9D28025-AF9D-CF46-ADCC-D84985C37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253" y="1766697"/>
            <a:ext cx="1973074" cy="3510470"/>
          </a:xfrm>
          <a:prstGeom prst="rect">
            <a:avLst/>
          </a:prstGeom>
        </p:spPr>
      </p:pic>
      <p:pic>
        <p:nvPicPr>
          <p:cNvPr id="14" name="Picture 1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1762B14F-0542-164B-95F8-1163A4C5D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7986" y="1766697"/>
            <a:ext cx="1973074" cy="35104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48462-FA3C-3241-B181-1FBCE8813B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3059" y="1232082"/>
            <a:ext cx="2168197" cy="4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2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48C8A32-3F0D-F640-A9E0-D78D0F39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719" y="1739333"/>
            <a:ext cx="1961901" cy="3490589"/>
          </a:xfrm>
          <a:prstGeom prst="rect">
            <a:avLst/>
          </a:prstGeom>
        </p:spPr>
      </p:pic>
      <p:pic>
        <p:nvPicPr>
          <p:cNvPr id="12" name="Picture 1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C9D28025-AF9D-CF46-ADCC-D84985C37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53" y="1739333"/>
            <a:ext cx="1988454" cy="3537834"/>
          </a:xfrm>
          <a:prstGeom prst="rect">
            <a:avLst/>
          </a:prstGeom>
        </p:spPr>
      </p:pic>
      <p:pic>
        <p:nvPicPr>
          <p:cNvPr id="14" name="Picture 1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1762B14F-0542-164B-95F8-1163A4C5D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719" y="1739335"/>
            <a:ext cx="1988454" cy="35378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48462-FA3C-3241-B181-1FBCE8813B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1901" y="1215354"/>
            <a:ext cx="2168197" cy="4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568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48C8A32-3F0D-F640-A9E0-D78D0F39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719" y="1739333"/>
            <a:ext cx="1961901" cy="3490589"/>
          </a:xfrm>
          <a:prstGeom prst="rect">
            <a:avLst/>
          </a:prstGeom>
        </p:spPr>
      </p:pic>
      <p:pic>
        <p:nvPicPr>
          <p:cNvPr id="10" name="Picture 9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E563A6A7-EE8D-3944-BCDF-C4E5F93F7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5559" y="1739333"/>
            <a:ext cx="1988455" cy="3537834"/>
          </a:xfrm>
          <a:prstGeom prst="rect">
            <a:avLst/>
          </a:prstGeom>
        </p:spPr>
      </p:pic>
      <p:pic>
        <p:nvPicPr>
          <p:cNvPr id="12" name="Picture 1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C9D28025-AF9D-CF46-ADCC-D84985C37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253" y="1739333"/>
            <a:ext cx="1988454" cy="3537834"/>
          </a:xfrm>
          <a:prstGeom prst="rect">
            <a:avLst/>
          </a:prstGeom>
        </p:spPr>
      </p:pic>
      <p:pic>
        <p:nvPicPr>
          <p:cNvPr id="14" name="Picture 1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1762B14F-0542-164B-95F8-1163A4C5D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7986" y="1739333"/>
            <a:ext cx="1988454" cy="35378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48462-FA3C-3241-B181-1FBCE8813B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6377" y="1204074"/>
            <a:ext cx="2168197" cy="4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52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48C8A32-3F0D-F640-A9E0-D78D0F39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719" y="1739333"/>
            <a:ext cx="1961901" cy="3490589"/>
          </a:xfrm>
          <a:prstGeom prst="rect">
            <a:avLst/>
          </a:prstGeom>
        </p:spPr>
      </p:pic>
      <p:pic>
        <p:nvPicPr>
          <p:cNvPr id="10" name="Picture 9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E563A6A7-EE8D-3944-BCDF-C4E5F93F7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5559" y="1739333"/>
            <a:ext cx="1988455" cy="3537834"/>
          </a:xfrm>
          <a:prstGeom prst="rect">
            <a:avLst/>
          </a:prstGeom>
        </p:spPr>
      </p:pic>
      <p:pic>
        <p:nvPicPr>
          <p:cNvPr id="12" name="Picture 1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C9D28025-AF9D-CF46-ADCC-D84985C37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253" y="1739333"/>
            <a:ext cx="1988454" cy="3537834"/>
          </a:xfrm>
          <a:prstGeom prst="rect">
            <a:avLst/>
          </a:prstGeom>
        </p:spPr>
      </p:pic>
      <p:pic>
        <p:nvPicPr>
          <p:cNvPr id="14" name="Picture 1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1762B14F-0542-164B-95F8-1163A4C5D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7986" y="1739333"/>
            <a:ext cx="1988454" cy="35378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48462-FA3C-3241-B181-1FBCE8813B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6377" y="1204074"/>
            <a:ext cx="2168197" cy="4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34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68E83A2-4EED-9B4C-AB14-CD92B6F32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611" y="1040160"/>
            <a:ext cx="2012220" cy="4357126"/>
          </a:xfrm>
          <a:prstGeom prst="rect">
            <a:avLst/>
          </a:prstGeom>
        </p:spPr>
      </p:pic>
      <p:pic>
        <p:nvPicPr>
          <p:cNvPr id="34" name="Picture 3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E7AA3F8C-10C2-DB46-B3BC-1DF3532E6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8050" y="1040156"/>
            <a:ext cx="2012221" cy="4357129"/>
          </a:xfrm>
          <a:prstGeom prst="rect">
            <a:avLst/>
          </a:prstGeom>
        </p:spPr>
      </p:pic>
      <p:pic>
        <p:nvPicPr>
          <p:cNvPr id="36" name="Picture 35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ECF0B978-C78D-5E4A-ACD8-DB0277620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6330" y="1040157"/>
            <a:ext cx="2012221" cy="4357128"/>
          </a:xfrm>
          <a:prstGeom prst="rect">
            <a:avLst/>
          </a:prstGeom>
        </p:spPr>
      </p:pic>
      <p:pic>
        <p:nvPicPr>
          <p:cNvPr id="40" name="Picture 39" descr="Company name&#10;&#10;Description automatically generated with medium confidence">
            <a:extLst>
              <a:ext uri="{FF2B5EF4-FFF2-40B4-BE49-F238E27FC236}">
                <a16:creationId xmlns:a16="http://schemas.microsoft.com/office/drawing/2014/main" id="{062AFC6E-911B-2747-BBF2-5BC5374490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830" y="1040155"/>
            <a:ext cx="2012222" cy="4357130"/>
          </a:xfrm>
          <a:prstGeom prst="rect">
            <a:avLst/>
          </a:prstGeom>
        </p:spPr>
      </p:pic>
      <p:pic>
        <p:nvPicPr>
          <p:cNvPr id="38" name="Picture 3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2FA43E1-91EF-A745-9ABD-3732FBBE18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455" y="580820"/>
            <a:ext cx="2684972" cy="5237025"/>
          </a:xfrm>
          <a:prstGeom prst="rect">
            <a:avLst/>
          </a:prstGeom>
        </p:spPr>
      </p:pic>
      <p:pic>
        <p:nvPicPr>
          <p:cNvPr id="41" name="Picture 4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BAF14C83-FDAE-684F-9ACD-1C57E38CDF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1200" y="580820"/>
            <a:ext cx="2684972" cy="5237025"/>
          </a:xfrm>
          <a:prstGeom prst="rect">
            <a:avLst/>
          </a:prstGeom>
        </p:spPr>
      </p:pic>
      <p:pic>
        <p:nvPicPr>
          <p:cNvPr id="42" name="Picture 41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FCC7CD71-5704-1146-A76F-343B88171D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9006" y="580820"/>
            <a:ext cx="2684972" cy="5237025"/>
          </a:xfrm>
          <a:prstGeom prst="rect">
            <a:avLst/>
          </a:prstGeom>
        </p:spPr>
      </p:pic>
      <p:pic>
        <p:nvPicPr>
          <p:cNvPr id="43" name="Picture 4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AB71F8E5-BFAE-054B-AD20-B962F17A21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7862" y="580820"/>
            <a:ext cx="2684972" cy="523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82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Company name&#10;&#10;Description automatically generated with medium confidence">
            <a:extLst>
              <a:ext uri="{FF2B5EF4-FFF2-40B4-BE49-F238E27FC236}">
                <a16:creationId xmlns:a16="http://schemas.microsoft.com/office/drawing/2014/main" id="{062AFC6E-911B-2747-BBF2-5BC537449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189" y="1263134"/>
            <a:ext cx="2012222" cy="4357130"/>
          </a:xfrm>
          <a:prstGeom prst="rect">
            <a:avLst/>
          </a:prstGeom>
        </p:spPr>
      </p:pic>
      <p:pic>
        <p:nvPicPr>
          <p:cNvPr id="38" name="Picture 3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2FA43E1-91EF-A745-9ABD-3732FBBE1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3514" y="810487"/>
            <a:ext cx="2684972" cy="523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844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Company name&#10;&#10;Description automatically generated with medium confidence">
            <a:extLst>
              <a:ext uri="{FF2B5EF4-FFF2-40B4-BE49-F238E27FC236}">
                <a16:creationId xmlns:a16="http://schemas.microsoft.com/office/drawing/2014/main" id="{062AFC6E-911B-2747-BBF2-5BC537449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189" y="1263134"/>
            <a:ext cx="2012222" cy="4357130"/>
          </a:xfrm>
          <a:prstGeom prst="rect">
            <a:avLst/>
          </a:prstGeom>
        </p:spPr>
      </p:pic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961E6A5-C89F-AE48-9340-D28F2E2D6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189" y="1263135"/>
            <a:ext cx="2012221" cy="4357129"/>
          </a:xfrm>
          <a:prstGeom prst="rect">
            <a:avLst/>
          </a:prstGeom>
        </p:spPr>
      </p:pic>
      <p:pic>
        <p:nvPicPr>
          <p:cNvPr id="38" name="Picture 3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2FA43E1-91EF-A745-9ABD-3732FBBE1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3514" y="810487"/>
            <a:ext cx="2684972" cy="523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787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Company name&#10;&#10;Description automatically generated with medium confidence">
            <a:extLst>
              <a:ext uri="{FF2B5EF4-FFF2-40B4-BE49-F238E27FC236}">
                <a16:creationId xmlns:a16="http://schemas.microsoft.com/office/drawing/2014/main" id="{062AFC6E-911B-2747-BBF2-5BC537449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189" y="1263134"/>
            <a:ext cx="2012222" cy="4357130"/>
          </a:xfrm>
          <a:prstGeom prst="rect">
            <a:avLst/>
          </a:prstGeom>
        </p:spPr>
      </p:pic>
      <p:pic>
        <p:nvPicPr>
          <p:cNvPr id="4" name="Picture 3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A12F1A7D-5393-DA43-9554-8BAF43A7D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189" y="1263136"/>
            <a:ext cx="2012221" cy="4357128"/>
          </a:xfrm>
          <a:prstGeom prst="rect">
            <a:avLst/>
          </a:prstGeom>
        </p:spPr>
      </p:pic>
      <p:pic>
        <p:nvPicPr>
          <p:cNvPr id="38" name="Picture 3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2FA43E1-91EF-A745-9ABD-3732FBBE1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3514" y="810487"/>
            <a:ext cx="2684972" cy="523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89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Company name&#10;&#10;Description automatically generated with medium confidence">
            <a:extLst>
              <a:ext uri="{FF2B5EF4-FFF2-40B4-BE49-F238E27FC236}">
                <a16:creationId xmlns:a16="http://schemas.microsoft.com/office/drawing/2014/main" id="{062AFC6E-911B-2747-BBF2-5BC537449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189" y="1263134"/>
            <a:ext cx="2012222" cy="4357130"/>
          </a:xfrm>
          <a:prstGeom prst="rect">
            <a:avLst/>
          </a:prstGeom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40CFF1D-DD9C-374D-9CFF-96D542D46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189" y="1263138"/>
            <a:ext cx="2012220" cy="4357126"/>
          </a:xfrm>
          <a:prstGeom prst="rect">
            <a:avLst/>
          </a:prstGeom>
        </p:spPr>
      </p:pic>
      <p:pic>
        <p:nvPicPr>
          <p:cNvPr id="38" name="Picture 3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2FA43E1-91EF-A745-9ABD-3732FBBE1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3514" y="810487"/>
            <a:ext cx="2684972" cy="523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69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48C8A32-3F0D-F640-A9E0-D78D0F39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49" y="1693849"/>
            <a:ext cx="1944436" cy="34595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48462-FA3C-3241-B181-1FBCE8813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75" y="1159599"/>
            <a:ext cx="2168197" cy="4427292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EA76EF75-2904-7743-8C21-F2C9B6A88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105" y="1693849"/>
            <a:ext cx="1944436" cy="3459516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286E19AA-EF7A-EB4C-9C0D-81B849A10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4105" y="1693849"/>
            <a:ext cx="1944436" cy="34595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4E893B-3D86-0A49-A4ED-383AE73CB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8131" y="1159599"/>
            <a:ext cx="2168197" cy="4427292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A5F76BF3-2AC8-CA42-8B21-F860C7557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8891" y="1693849"/>
            <a:ext cx="1944436" cy="3459516"/>
          </a:xfrm>
          <a:prstGeom prst="rect">
            <a:avLst/>
          </a:prstGeom>
        </p:spPr>
      </p:pic>
      <p:pic>
        <p:nvPicPr>
          <p:cNvPr id="15" name="Picture 1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680F8068-D400-E247-9543-37DB22F76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891" y="1693849"/>
            <a:ext cx="1944436" cy="3459516"/>
          </a:xfrm>
          <a:prstGeom prst="rect">
            <a:avLst/>
          </a:prstGeom>
        </p:spPr>
      </p:pic>
      <p:pic>
        <p:nvPicPr>
          <p:cNvPr id="16" name="Picture 1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BCBF32FB-F340-694F-B6E9-655F85595A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8891" y="1693849"/>
            <a:ext cx="1944436" cy="34595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8557570-6482-954C-B47A-930665393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917" y="1159599"/>
            <a:ext cx="2168197" cy="4427292"/>
          </a:xfrm>
          <a:prstGeom prst="rect">
            <a:avLst/>
          </a:prstGeom>
        </p:spPr>
      </p:pic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AA3D8F7C-74BB-7241-B44E-CE52F5BE4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028" y="1693849"/>
            <a:ext cx="1944436" cy="3459516"/>
          </a:xfrm>
          <a:prstGeom prst="rect">
            <a:avLst/>
          </a:prstGeom>
        </p:spPr>
      </p:pic>
      <p:pic>
        <p:nvPicPr>
          <p:cNvPr id="19" name="Picture 1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4E417D2B-0F6C-F648-A048-21054633F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5028" y="1693849"/>
            <a:ext cx="1944436" cy="3459516"/>
          </a:xfrm>
          <a:prstGeom prst="rect">
            <a:avLst/>
          </a:prstGeom>
        </p:spPr>
      </p:pic>
      <p:pic>
        <p:nvPicPr>
          <p:cNvPr id="20" name="Picture 19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30F2ED82-B82A-A849-A303-4B9C656C5B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65028" y="1693849"/>
            <a:ext cx="1944436" cy="3459518"/>
          </a:xfrm>
          <a:prstGeom prst="rect">
            <a:avLst/>
          </a:prstGeom>
        </p:spPr>
      </p:pic>
      <p:pic>
        <p:nvPicPr>
          <p:cNvPr id="21" name="Picture 20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407E911E-25A7-0A4C-AC30-5E375B7AF3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5028" y="1693848"/>
            <a:ext cx="1944437" cy="345951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1E226F7-AF02-9744-BE78-42F164239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9054" y="1159599"/>
            <a:ext cx="2168197" cy="4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724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48C8A32-3F0D-F640-A9E0-D78D0F39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720" y="1766332"/>
            <a:ext cx="1944436" cy="34595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48462-FA3C-3241-B181-1FBCE8813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746" y="1232082"/>
            <a:ext cx="2168197" cy="4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192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48C8A32-3F0D-F640-A9E0-D78D0F39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720" y="1766332"/>
            <a:ext cx="1944436" cy="3459516"/>
          </a:xfrm>
          <a:prstGeom prst="rect">
            <a:avLst/>
          </a:prstGeom>
        </p:spPr>
      </p:pic>
      <p:pic>
        <p:nvPicPr>
          <p:cNvPr id="14" name="Picture 1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1762B14F-0542-164B-95F8-1163A4C5D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720" y="1766332"/>
            <a:ext cx="1944436" cy="34595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48462-FA3C-3241-B181-1FBCE8813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1746" y="1232082"/>
            <a:ext cx="2168197" cy="4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75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348C8A32-3F0D-F640-A9E0-D78D0F39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720" y="1766332"/>
            <a:ext cx="1944436" cy="3459516"/>
          </a:xfrm>
          <a:prstGeom prst="rect">
            <a:avLst/>
          </a:prstGeom>
        </p:spPr>
      </p:pic>
      <p:pic>
        <p:nvPicPr>
          <p:cNvPr id="14" name="Picture 1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1762B14F-0542-164B-95F8-1163A4C5D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720" y="1766332"/>
            <a:ext cx="1944436" cy="3459516"/>
          </a:xfrm>
          <a:prstGeom prst="rect">
            <a:avLst/>
          </a:prstGeom>
        </p:spPr>
      </p:pic>
      <p:pic>
        <p:nvPicPr>
          <p:cNvPr id="12" name="Picture 1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C9D28025-AF9D-CF46-ADCC-D84985C37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720" y="1766332"/>
            <a:ext cx="1944436" cy="34595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48462-FA3C-3241-B181-1FBCE8813B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1746" y="1232082"/>
            <a:ext cx="2168197" cy="442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908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 yehroei</dc:creator>
  <cp:lastModifiedBy>ho yehroei</cp:lastModifiedBy>
  <cp:revision>1</cp:revision>
  <dcterms:created xsi:type="dcterms:W3CDTF">2022-03-30T06:01:13Z</dcterms:created>
  <dcterms:modified xsi:type="dcterms:W3CDTF">2022-03-30T09:43:30Z</dcterms:modified>
</cp:coreProperties>
</file>

<file path=docProps/thumbnail.jpeg>
</file>